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3"/>
  </p:notesMasterIdLst>
  <p:sldIdLst>
    <p:sldId id="256" r:id="rId2"/>
    <p:sldId id="264" r:id="rId3"/>
    <p:sldId id="273" r:id="rId4"/>
    <p:sldId id="268" r:id="rId5"/>
    <p:sldId id="275" r:id="rId6"/>
    <p:sldId id="260" r:id="rId7"/>
    <p:sldId id="274" r:id="rId8"/>
    <p:sldId id="277" r:id="rId9"/>
    <p:sldId id="271" r:id="rId10"/>
    <p:sldId id="276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864" y="1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958C52-31A5-45FD-8D53-C47C66BD4369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48FF9-F43D-4CDB-88E2-2183A0B39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377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err="1" smtClean="0"/>
              <a:t>іпв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48FF9-F43D-4CDB-88E2-2183A0B396E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300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48FF9-F43D-4CDB-88E2-2183A0B396E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706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921E-0082-4811-8AEE-860DB79CB1D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0E3092-D99B-4763-903F-672F872FEC9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921E-0082-4811-8AEE-860DB79CB1D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3092-D99B-4763-903F-672F872FE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921E-0082-4811-8AEE-860DB79CB1D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3092-D99B-4763-903F-672F872FE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921E-0082-4811-8AEE-860DB79CB1D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3092-D99B-4763-903F-672F872FE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921E-0082-4811-8AEE-860DB79CB1D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3092-D99B-4763-903F-672F872FEC9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921E-0082-4811-8AEE-860DB79CB1D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3092-D99B-4763-903F-672F872FEC9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921E-0082-4811-8AEE-860DB79CB1D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3092-D99B-4763-903F-672F872FEC9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921E-0082-4811-8AEE-860DB79CB1D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3092-D99B-4763-903F-672F872FE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921E-0082-4811-8AEE-860DB79CB1D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3092-D99B-4763-903F-672F872FE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921E-0082-4811-8AEE-860DB79CB1D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3092-D99B-4763-903F-672F872FE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E921E-0082-4811-8AEE-860DB79CB1D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3092-D99B-4763-903F-672F872FEC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25E921E-0082-4811-8AEE-860DB79CB1D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40E3092-D99B-4763-903F-672F872FEC9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library.sumdu.edu.ua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3789040"/>
            <a:ext cx="5112568" cy="1800200"/>
          </a:xfrm>
        </p:spPr>
        <p:txBody>
          <a:bodyPr/>
          <a:lstStyle/>
          <a:p>
            <a:r>
              <a:rPr lang="uk-UA" sz="2400" b="1" dirty="0" smtClean="0"/>
              <a:t>Mary Ann Liebert, Inc є однією з провідних компаній </a:t>
            </a:r>
            <a:r>
              <a:rPr lang="ru-RU" sz="2400" b="1" dirty="0" smtClean="0"/>
              <a:t>з</a:t>
            </a:r>
            <a:r>
              <a:rPr lang="uk-UA" sz="2400" b="1" dirty="0" smtClean="0"/>
              <a:t> наукових, технічних і медичних знань та інформаційної індустрії.</a:t>
            </a:r>
            <a:endParaRPr lang="ru-RU" sz="2400" b="1" dirty="0"/>
          </a:p>
        </p:txBody>
      </p:sp>
      <p:pic>
        <p:nvPicPr>
          <p:cNvPr id="7" name="Picture 3" descr="C:\Documents and Settings\elena\Рабочий стол\Презентации\ELibUkr 06.11.12\Лена С\logo-uk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89040"/>
            <a:ext cx="2068139" cy="195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Крицкий\Desktop\538112_10150679075511950_944644240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21" y="332656"/>
            <a:ext cx="8367295" cy="2923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99221" y="6093639"/>
            <a:ext cx="734481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smtClean="0"/>
              <a:t>Ресурс </a:t>
            </a:r>
            <a:r>
              <a:rPr lang="ru-RU" sz="1500" b="1" err="1" smtClean="0"/>
              <a:t>надано</a:t>
            </a:r>
            <a:r>
              <a:rPr lang="ru-RU" sz="1500" b="1" smtClean="0"/>
              <a:t> в </a:t>
            </a:r>
            <a:r>
              <a:rPr lang="ru-RU" sz="1500" b="1" err="1" smtClean="0"/>
              <a:t>тестовий</a:t>
            </a:r>
            <a:r>
              <a:rPr lang="ru-RU" sz="1500" b="1" smtClean="0"/>
              <a:t> доступ в рамках </a:t>
            </a:r>
            <a:r>
              <a:rPr lang="ru-RU" sz="1500" b="1" err="1" smtClean="0"/>
              <a:t>участі</a:t>
            </a:r>
            <a:r>
              <a:rPr lang="ru-RU" sz="1500" b="1" smtClean="0"/>
              <a:t> </a:t>
            </a:r>
            <a:r>
              <a:rPr lang="ru-RU" sz="1500" b="1" err="1" smtClean="0"/>
              <a:t>СумДУ</a:t>
            </a:r>
            <a:r>
              <a:rPr lang="ru-RU" sz="1500" b="1" smtClean="0"/>
              <a:t> в </a:t>
            </a:r>
            <a:r>
              <a:rPr lang="ru-RU" sz="1500" b="1" err="1" smtClean="0"/>
              <a:t>проекті</a:t>
            </a:r>
            <a:r>
              <a:rPr lang="ru-RU" sz="1500" b="1" smtClean="0"/>
              <a:t> </a:t>
            </a:r>
            <a:endParaRPr lang="ru-RU" sz="1500" b="1"/>
          </a:p>
        </p:txBody>
      </p:sp>
      <p:pic>
        <p:nvPicPr>
          <p:cNvPr id="1026" name="Picture 2" descr="http://library.sumdu.edu.ua/images/stories/el_reaserch/elibuk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009403"/>
            <a:ext cx="14859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96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7" t="9747" r="17586" b="9297"/>
          <a:stretch/>
        </p:blipFill>
        <p:spPr bwMode="auto">
          <a:xfrm>
            <a:off x="56818" y="-1"/>
            <a:ext cx="9036037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H="1">
            <a:off x="1547664" y="3371474"/>
            <a:ext cx="3888432" cy="3600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364088" y="3158005"/>
            <a:ext cx="2501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Розширений пошук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176638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2" t="15816" r="16667" b="6022"/>
          <a:stretch/>
        </p:blipFill>
        <p:spPr bwMode="auto">
          <a:xfrm>
            <a:off x="29043" y="0"/>
            <a:ext cx="9246198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59832" y="144622"/>
            <a:ext cx="345638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Розширений пошук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344312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uk-UA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повнотекстовому доступі академічні рецензовані </a:t>
            </a:r>
            <a:r>
              <a:rPr lang="uk-UA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МЕДИЧНІ </a:t>
            </a:r>
            <a:r>
              <a:rPr lang="uk-UA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ЖУРНАЛИ </a:t>
            </a:r>
            <a:r>
              <a:rPr lang="uk-UA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 Mary </a:t>
            </a:r>
            <a:r>
              <a:rPr lang="uk-UA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Ann Liebert Publishing. Доступ з сайту Бібліотеки СумДУ </a:t>
            </a:r>
            <a:r>
              <a:rPr lang="uk-UA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hlinkClick r:id="rId2"/>
              </a:rPr>
              <a:t>http</a:t>
            </a:r>
            <a:r>
              <a:rPr lang="ru-RU" sz="1600" dirty="0">
                <a:hlinkClick r:id="rId2"/>
              </a:rPr>
              <a:t>://library.sumdu.edu.ua</a:t>
            </a:r>
            <a:endParaRPr lang="ru-RU" sz="1600" dirty="0"/>
          </a:p>
        </p:txBody>
      </p:sp>
      <p:pic>
        <p:nvPicPr>
          <p:cNvPr id="7170" name="Picture 2" descr="C:\Users\Крицкий\Desktop\Н11111.bmp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8229600" cy="425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Крицкий\Desktop\52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151220"/>
            <a:ext cx="5556126" cy="2420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 стрелкой 9"/>
          <p:cNvCxnSpPr>
            <a:stCxn id="2" idx="2"/>
          </p:cNvCxnSpPr>
          <p:nvPr/>
        </p:nvCxnSpPr>
        <p:spPr>
          <a:xfrm flipH="1">
            <a:off x="3851920" y="1196752"/>
            <a:ext cx="720080" cy="25202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995936" y="3717032"/>
            <a:ext cx="1224136" cy="1800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16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4" t="11333" r="16667" b="8668"/>
          <a:stretch/>
        </p:blipFill>
        <p:spPr bwMode="auto">
          <a:xfrm>
            <a:off x="-8225" y="0"/>
            <a:ext cx="92773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4225760" y="653658"/>
            <a:ext cx="2304256" cy="57606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051720" y="1087533"/>
            <a:ext cx="2247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b="1" dirty="0" smtClean="0"/>
              <a:t>Простий пошук</a:t>
            </a:r>
            <a:endParaRPr lang="uk-UA" sz="2000" b="1" dirty="0"/>
          </a:p>
        </p:txBody>
      </p:sp>
    </p:spTree>
    <p:extLst>
      <p:ext uri="{BB962C8B-B14F-4D97-AF65-F5344CB8AC3E}">
        <p14:creationId xmlns:p14="http://schemas.microsoft.com/office/powerpoint/2010/main" val="81786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1" t="12138" r="18506" b="7862"/>
          <a:stretch/>
        </p:blipFill>
        <p:spPr bwMode="auto">
          <a:xfrm>
            <a:off x="179512" y="-21168"/>
            <a:ext cx="881292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Прямая со стрелкой 11"/>
          <p:cNvCxnSpPr/>
          <p:nvPr/>
        </p:nvCxnSpPr>
        <p:spPr>
          <a:xfrm flipH="1" flipV="1">
            <a:off x="827584" y="2060848"/>
            <a:ext cx="936104" cy="19442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64907" y="4005064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Оби</a:t>
            </a:r>
            <a:r>
              <a:rPr lang="uk-UA" dirty="0" smtClean="0"/>
              <a:t>р</a:t>
            </a:r>
            <a:r>
              <a:rPr lang="uk-UA" b="1" dirty="0" smtClean="0"/>
              <a:t>аємо дисципліну</a:t>
            </a:r>
            <a:endParaRPr lang="uk-UA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3995936" y="2060848"/>
            <a:ext cx="590038" cy="208646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436039" y="3962642"/>
            <a:ext cx="199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Тип літератури</a:t>
            </a:r>
            <a:endParaRPr lang="uk-UA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5292080" y="2060848"/>
            <a:ext cx="1872208" cy="25922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97012" y="4500105"/>
            <a:ext cx="4567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Всі публікації в алфавітному порядку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121360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6" t="11185" r="16782" b="16670"/>
          <a:stretch/>
        </p:blipFill>
        <p:spPr bwMode="auto">
          <a:xfrm>
            <a:off x="-25957" y="673406"/>
            <a:ext cx="9233900" cy="6184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211741"/>
            <a:ext cx="6697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/>
              <a:t>Результат </a:t>
            </a:r>
            <a:r>
              <a:rPr lang="uk-UA" sz="2400" b="1" dirty="0" smtClean="0"/>
              <a:t>пошуку в алфавітному порядку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72858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432048"/>
          </a:xfrm>
        </p:spPr>
        <p:txBody>
          <a:bodyPr/>
          <a:lstStyle/>
          <a:p>
            <a:r>
              <a:rPr lang="uk-UA" sz="2400" b="1" dirty="0" smtClean="0"/>
              <a:t>Результат пошуку за типом видань : </a:t>
            </a:r>
            <a:r>
              <a:rPr lang="uk-UA" sz="1800" b="1" dirty="0" smtClean="0"/>
              <a:t>ЖУРНАЛИ</a:t>
            </a:r>
            <a:endParaRPr lang="ru-RU" sz="1800" b="1" dirty="0"/>
          </a:p>
        </p:txBody>
      </p:sp>
      <p:pic>
        <p:nvPicPr>
          <p:cNvPr id="5122" name="Picture 2" descr="C:\Users\Крицкий\Desktop\презентація\Новый рисунок.bmp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76671"/>
            <a:ext cx="9144000" cy="6164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522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1"/>
            <a:ext cx="8856984" cy="597329"/>
          </a:xfrm>
        </p:spPr>
        <p:txBody>
          <a:bodyPr/>
          <a:lstStyle/>
          <a:p>
            <a:r>
              <a:rPr lang="uk-UA" sz="2000" b="1" dirty="0"/>
              <a:t>Результат пошуку </a:t>
            </a:r>
            <a:r>
              <a:rPr lang="uk-UA" sz="2000" b="1" dirty="0" smtClean="0"/>
              <a:t>за дисципліною: </a:t>
            </a:r>
            <a:r>
              <a:rPr lang="en-US" sz="2000" b="1" dirty="0"/>
              <a:t>Environmental Studies</a:t>
            </a:r>
            <a:endParaRPr lang="uk-UA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9" t="10116" r="19065" b="18492"/>
          <a:stretch/>
        </p:blipFill>
        <p:spPr bwMode="auto">
          <a:xfrm>
            <a:off x="-17892" y="737867"/>
            <a:ext cx="9161892" cy="6120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H="1" flipV="1">
            <a:off x="2339752" y="2780928"/>
            <a:ext cx="2016224" cy="3600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283968" y="3040886"/>
            <a:ext cx="3985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Online </a:t>
            </a:r>
            <a:r>
              <a:rPr lang="uk-UA" b="1" dirty="0" smtClean="0"/>
              <a:t>доступ до архіву</a:t>
            </a:r>
            <a:r>
              <a:rPr lang="en-US" b="1" dirty="0"/>
              <a:t> </a:t>
            </a:r>
            <a:r>
              <a:rPr lang="uk-UA" b="1" dirty="0" smtClean="0"/>
              <a:t>журналу</a:t>
            </a:r>
            <a:endParaRPr lang="uk-UA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683568" y="2780928"/>
            <a:ext cx="1152128" cy="25922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835696" y="5188550"/>
            <a:ext cx="2396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Більше інформації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331650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7" t="10851" r="16896" b="10622"/>
          <a:stretch/>
        </p:blipFill>
        <p:spPr bwMode="auto">
          <a:xfrm>
            <a:off x="251520" y="484558"/>
            <a:ext cx="8542342" cy="6373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30403" y="113546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Більше інформації про журнал</a:t>
            </a:r>
            <a:endParaRPr lang="uk-UA" sz="2000" b="1" dirty="0"/>
          </a:p>
        </p:txBody>
      </p:sp>
    </p:spTree>
    <p:extLst>
      <p:ext uri="{BB962C8B-B14F-4D97-AF65-F5344CB8AC3E}">
        <p14:creationId xmlns:p14="http://schemas.microsoft.com/office/powerpoint/2010/main" val="184497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22" t="10444" r="16388" b="8444"/>
          <a:stretch/>
        </p:blipFill>
        <p:spPr bwMode="auto">
          <a:xfrm>
            <a:off x="491215" y="620688"/>
            <a:ext cx="8168315" cy="623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74" y="188640"/>
            <a:ext cx="914399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Online </a:t>
            </a:r>
            <a:r>
              <a:rPr lang="uk-UA" sz="2000" b="1" dirty="0"/>
              <a:t>доступ до архіву</a:t>
            </a:r>
            <a:r>
              <a:rPr lang="en-US" sz="2000" b="1" dirty="0"/>
              <a:t> </a:t>
            </a:r>
            <a:r>
              <a:rPr lang="uk-UA" sz="2000" b="1" dirty="0"/>
              <a:t>журналу</a:t>
            </a:r>
          </a:p>
          <a:p>
            <a:pPr algn="ctr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5946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1147</TotalTime>
  <Words>90</Words>
  <Application>Microsoft Office PowerPoint</Application>
  <PresentationFormat>Экран (4:3)</PresentationFormat>
  <Paragraphs>19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Исполнительная</vt:lpstr>
      <vt:lpstr>Mary Ann Liebert, Inc є однією з провідних компаній з наукових, технічних і медичних знань та інформаційної індустрії.</vt:lpstr>
      <vt:lpstr>У повнотекстовому доступі академічні рецензовані  МЕДИЧНІ ЖУРНАЛИ  від Mary Ann Liebert Publishing. Доступ з сайту Бібліотеки СумДУ  http://library.sumdu.edu.ua</vt:lpstr>
      <vt:lpstr>Презентация PowerPoint</vt:lpstr>
      <vt:lpstr>Презентация PowerPoint</vt:lpstr>
      <vt:lpstr>Презентация PowerPoint</vt:lpstr>
      <vt:lpstr>Результат пошуку за типом видань : ЖУРНАЛИ</vt:lpstr>
      <vt:lpstr>Результат пошуку за дисципліною: Environmental Studies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UralSOFT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Крицкий</dc:creator>
  <cp:lastModifiedBy>Недбаева Наталия Викторовна</cp:lastModifiedBy>
  <cp:revision>67</cp:revision>
  <dcterms:created xsi:type="dcterms:W3CDTF">2012-11-28T17:11:03Z</dcterms:created>
  <dcterms:modified xsi:type="dcterms:W3CDTF">2012-12-06T12:42:09Z</dcterms:modified>
</cp:coreProperties>
</file>